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  <p:sldMasterId id="2147483674" r:id="rId5"/>
  </p:sldMasterIdLst>
  <p:notesMasterIdLst>
    <p:notesMasterId r:id="rId11"/>
  </p:notesMasterIdLst>
  <p:handoutMasterIdLst>
    <p:handoutMasterId r:id="rId12"/>
  </p:handoutMasterIdLst>
  <p:sldIdLst>
    <p:sldId id="256" r:id="rId6"/>
    <p:sldId id="326" r:id="rId7"/>
    <p:sldId id="327" r:id="rId8"/>
    <p:sldId id="328" r:id="rId9"/>
    <p:sldId id="257" r:id="rId10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821C"/>
    <a:srgbClr val="000000"/>
    <a:srgbClr val="156635"/>
    <a:srgbClr val="762123"/>
    <a:srgbClr val="CBF5DC"/>
    <a:srgbClr val="93E9B6"/>
    <a:srgbClr val="F6C798"/>
    <a:srgbClr val="E49C9E"/>
    <a:srgbClr val="156834"/>
    <a:srgbClr val="DA7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673" autoAdjust="0"/>
    <p:restoredTop sz="84832" autoAdjust="0"/>
  </p:normalViewPr>
  <p:slideViewPr>
    <p:cSldViewPr>
      <p:cViewPr varScale="1">
        <p:scale>
          <a:sx n="72" d="100"/>
          <a:sy n="72" d="100"/>
        </p:scale>
        <p:origin x="12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14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51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2932"/>
        <p:guide pos="22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7183" cy="46590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4434" y="0"/>
            <a:ext cx="3057183" cy="46590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07-Sep-17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1710"/>
            <a:ext cx="3057183" cy="46590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4434" y="8841710"/>
            <a:ext cx="3057183" cy="46590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07-Sep-17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8563" y="698500"/>
            <a:ext cx="4656137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56414" cy="465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30"/>
            <a:ext cx="3056414" cy="465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.png"/><Relationship Id="rId5" Type="http://schemas.openxmlformats.org/officeDocument/2006/relationships/image" Target="../media/image10.png"/><Relationship Id="rId4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 smtClean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2819400" y="4257194"/>
            <a:ext cx="41910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David Chikoye, IITA</a:t>
            </a:r>
          </a:p>
          <a:p>
            <a:pPr eaLnBrk="1" hangingPunct="1"/>
            <a:r>
              <a:rPr lang="en-GB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Moses </a:t>
            </a:r>
            <a:r>
              <a:rPr lang="en-GB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Siambi, ICRISAT</a:t>
            </a:r>
          </a:p>
          <a:p>
            <a:pPr eaLnBrk="1" hangingPunct="1"/>
            <a:r>
              <a:rPr lang="en-GB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Kennedy </a:t>
            </a:r>
            <a:r>
              <a:rPr lang="en-GB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Kanenga, ZARI</a:t>
            </a:r>
          </a:p>
          <a:p>
            <a:pPr eaLnBrk="1" hangingPunct="1"/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David </a:t>
            </a:r>
            <a:r>
              <a:rPr lang="en-U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Chisanga, 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IITA</a:t>
            </a:r>
          </a:p>
          <a:p>
            <a:pPr eaLnBrk="1" hangingPunct="1"/>
            <a:r>
              <a:rPr lang="en-GB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Patrick Okori, </a:t>
            </a:r>
            <a:r>
              <a:rPr lang="en-GB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ICRISAT</a:t>
            </a:r>
            <a:endParaRPr lang="en-GB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7842" y="3213465"/>
            <a:ext cx="8305800" cy="830997"/>
          </a:xfrm>
          <a:prstGeom prst="rect">
            <a:avLst/>
          </a:prstGeom>
          <a:solidFill>
            <a:srgbClr val="ED7D31"/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AND END-OF-PROJECT MEETING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PROTEA</a:t>
            </a:r>
            <a:r>
              <a:rPr lang="en-US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CHISAMBA</a:t>
            </a:r>
            <a:r>
              <a:rPr lang="en-US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7-8 SEPTEMBER 2017</a:t>
            </a:r>
            <a:endParaRPr lang="en-GB" sz="2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7842" y="2701768"/>
            <a:ext cx="8077958" cy="66443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Africa RISING going to scale in the Eastern Zambia </a:t>
            </a:r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/>
            </a:r>
            <a:b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</a:b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1459139"/>
            <a:ext cx="7848600" cy="66443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GB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IMPROVING LEGUME SEED DELIVERY SYSTEMS</a:t>
            </a:r>
            <a:r>
              <a:rPr lang="en-GB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/>
            </a:r>
            <a:br>
              <a:rPr lang="en-GB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</a:br>
            <a:endParaRPr lang="en-GB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1371600"/>
            <a:ext cx="7772400" cy="457200"/>
          </a:xfrm>
        </p:spPr>
        <p:txBody>
          <a:bodyPr/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Legacy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4312" y="2133600"/>
            <a:ext cx="837868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Provide brochures or fliers (crop/ agronomy)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Breeder, Basic and Certified seed of improved varieties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Seed systems (formal &amp; informal- partners mobilized)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publications 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7171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1371600"/>
            <a:ext cx="43255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Loose ends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2042473"/>
            <a:ext cx="8305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Economic analyses and package them in a language that farmers can understand for dissemination (9 months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 a document that shall describe the technologies for extension agents such as CRS,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COMACO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etc. 9 months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 and strengthen self organized seed banks (2 years)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Engage different models to saturate improved seeds to the  communities (2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years)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$100 000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631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57200" y="609600"/>
            <a:ext cx="6858000" cy="12192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Exit strategy 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447800"/>
            <a:ext cx="8382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Conduct a meeting in each district, which shall include farmers, extension department and local authority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 management of seed systems with ZARI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Transfer of extension materials to relevant authorities (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PACO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8794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C8A89AE2-0F92-40D4-A237-911D7B474A71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1374483B-9A9E-4D79-9057-3943A17399E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f5e9607-a28b-487e-b093-da60e75ee109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19432</TotalTime>
  <Words>182</Words>
  <Application>Microsoft Office PowerPoint</Application>
  <PresentationFormat>On-screen Show (4:3)</PresentationFormat>
  <Paragraphs>26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Aharoni</vt:lpstr>
      <vt:lpstr>Arial</vt:lpstr>
      <vt:lpstr>Calibri</vt:lpstr>
      <vt:lpstr>Gill Sans</vt:lpstr>
      <vt:lpstr>Times New Roman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</dc:creator>
  <cp:lastModifiedBy>David</cp:lastModifiedBy>
  <cp:revision>244</cp:revision>
  <cp:lastPrinted>2017-08-30T07:36:54Z</cp:lastPrinted>
  <dcterms:created xsi:type="dcterms:W3CDTF">2017-06-25T06:38:01Z</dcterms:created>
  <dcterms:modified xsi:type="dcterms:W3CDTF">2017-09-08T10:23:37Z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